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280" r:id="rId51"/>
    <p:sldId id="286" r:id="rId52"/>
    <p:sldId id="287" r:id="rId53"/>
    <p:sldId id="289" r:id="rId54"/>
    <p:sldId id="288" r:id="rId55"/>
    <p:sldId id="25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6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11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Relationship Id="rId3" Type="http://schemas.openxmlformats.org/officeDocument/2006/relationships/hyperlink" Target="https://www.amazon.com/en/documentation/cloudformation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Gorilla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dynamic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</a:t>
            </a:r>
            <a:r>
              <a:rPr lang="en-US" dirty="0" smtClean="0"/>
              <a:t>immediately.</a:t>
            </a:r>
            <a:endParaRPr lang="en-US" dirty="0" smtClean="0"/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DevOps IT</a:t>
            </a:r>
          </a:p>
          <a:p>
            <a:r>
              <a:rPr lang="en-US" dirty="0" smtClean="0"/>
              <a:t>Infrastructure as Code</a:t>
            </a:r>
          </a:p>
          <a:p>
            <a:pPr lvl="1"/>
            <a:r>
              <a:rPr lang="en-US" dirty="0" smtClean="0"/>
              <a:t>Dynamic infrastructure platforms</a:t>
            </a:r>
          </a:p>
          <a:p>
            <a:pPr lvl="1"/>
            <a:r>
              <a:rPr lang="en-US" dirty="0" smtClean="0"/>
              <a:t>Infrastructure Definition Tools</a:t>
            </a:r>
          </a:p>
          <a:p>
            <a:r>
              <a:rPr lang="en-US" dirty="0" smtClean="0"/>
              <a:t>Terraform</a:t>
            </a:r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the Terraform </a:t>
            </a:r>
            <a:r>
              <a:rPr lang="en-US" dirty="0" smtClean="0"/>
              <a:t>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</a:t>
            </a:r>
            <a:r>
              <a:rPr lang="en-US" dirty="0" smtClean="0"/>
              <a:t>production.</a:t>
            </a:r>
            <a:endParaRPr lang="en-US" dirty="0" smtClean="0"/>
          </a:p>
          <a:p>
            <a:pPr lvl="2"/>
            <a:r>
              <a:rPr lang="en-US" dirty="0" smtClean="0"/>
              <a:t>Templates support parameters to allow for reuse in different </a:t>
            </a:r>
            <a:r>
              <a:rPr lang="en-US" dirty="0" smtClean="0"/>
              <a:t>situations.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</a:t>
            </a:r>
            <a:r>
              <a:rPr lang="en-US" dirty="0" smtClean="0"/>
              <a:t>regions.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</a:t>
            </a:r>
            <a:r>
              <a:rPr lang="en-US" dirty="0" smtClean="0"/>
              <a:t>AWS.</a:t>
            </a:r>
            <a:endParaRPr lang="en-US" dirty="0" smtClean="0"/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</a:t>
            </a:r>
            <a:r>
              <a:rPr lang="en-US" dirty="0" smtClean="0"/>
              <a:t>replaced.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</a:t>
            </a: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yum update -y</a:t>
            </a:r>
            <a:r>
              <a:rPr lang="en-US" dirty="0" smtClean="0"/>
              <a:t>” </a:t>
            </a: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</a:t>
            </a:r>
            <a:r>
              <a:rPr lang="en-US" dirty="0" smtClean="0"/>
              <a:t>unique.</a:t>
            </a:r>
            <a:endParaRPr lang="en-US" dirty="0" smtClean="0"/>
          </a:p>
          <a:p>
            <a:pPr lvl="1"/>
            <a:r>
              <a:rPr lang="en-US" dirty="0" smtClean="0"/>
              <a:t>Logical name definition followed by a series of parameter </a:t>
            </a:r>
            <a:r>
              <a:rPr lang="en-US" dirty="0" smtClean="0"/>
              <a:t>properties.</a:t>
            </a:r>
            <a:endParaRPr lang="en-US" dirty="0" smtClean="0"/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</a:t>
            </a:r>
            <a:r>
              <a:rPr lang="en-US" dirty="0" smtClean="0"/>
              <a:t>parameter properties </a:t>
            </a:r>
            <a:r>
              <a:rPr lang="en-US" dirty="0" smtClean="0"/>
              <a:t>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</a:t>
            </a:r>
            <a:r>
              <a:rPr lang="en-US" sz="2400" dirty="0" smtClean="0"/>
              <a:t>”],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</a:t>
            </a:r>
            <a:r>
              <a:rPr lang="en-US" dirty="0" smtClean="0"/>
              <a:t>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</a:t>
            </a:r>
            <a:r>
              <a:rPr lang="en-US" dirty="0" smtClean="0"/>
              <a:t>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</a:t>
            </a:r>
            <a:r>
              <a:rPr lang="en-US" dirty="0" smtClean="0"/>
              <a:t>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</a:t>
            </a:r>
            <a:r>
              <a:rPr lang="en-US" dirty="0" smtClean="0"/>
              <a:t>properties.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 smtClean="0"/>
              <a:t>Required</a:t>
            </a:r>
            <a:r>
              <a:rPr lang="en-US" dirty="0" smtClean="0"/>
              <a:t> section that describes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</a:t>
            </a:r>
            <a:r>
              <a:rPr lang="en-US" dirty="0" smtClean="0"/>
              <a:t>it.</a:t>
            </a:r>
            <a:endParaRPr lang="en-US" dirty="0" smtClean="0"/>
          </a:p>
          <a:p>
            <a:pPr lvl="1"/>
            <a:r>
              <a:rPr lang="en-US" dirty="0" smtClean="0"/>
              <a:t>Maximum of 60 outputs allowed in a </a:t>
            </a:r>
            <a:r>
              <a:rPr lang="en-US" dirty="0" smtClean="0"/>
              <a:t>template.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</a:t>
            </a:r>
            <a:r>
              <a:rPr lang="en-US" dirty="0" smtClean="0"/>
              <a:t>function.</a:t>
            </a:r>
            <a:endParaRPr lang="en-US" dirty="0" smtClean="0"/>
          </a:p>
          <a:p>
            <a:pPr lvl="1"/>
            <a:r>
              <a:rPr lang="en-US" dirty="0" smtClean="0"/>
              <a:t>It’s possible to set a condition on the output using the “Condition” </a:t>
            </a:r>
            <a:r>
              <a:rPr lang="en-US" dirty="0" smtClean="0"/>
              <a:t>parameter.</a:t>
            </a:r>
            <a:endParaRPr lang="en-US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</a:t>
            </a:r>
            <a:r>
              <a:rPr lang="en-US" dirty="0" smtClean="0"/>
              <a:t>organization.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“Keep the lights on.”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Create a simple stack with an EC2 instance and security group</a:t>
            </a:r>
          </a:p>
          <a:p>
            <a:r>
              <a:rPr lang="en-US" dirty="0" smtClean="0"/>
              <a:t>Setup EC2AvailabilityZone input parameter:</a:t>
            </a:r>
          </a:p>
          <a:p>
            <a:r>
              <a:rPr lang="en-US" dirty="0" smtClean="0"/>
              <a:t>Add EC2 Instance and rename to “</a:t>
            </a:r>
            <a:r>
              <a:rPr lang="en-US" dirty="0" err="1" smtClean="0"/>
              <a:t>MyFirstInstance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SecurityGroup</a:t>
            </a:r>
            <a:r>
              <a:rPr lang="en-US" dirty="0" smtClean="0"/>
              <a:t> and rename to “Webservers”</a:t>
            </a:r>
          </a:p>
          <a:p>
            <a:r>
              <a:rPr lang="en-US" dirty="0" smtClean="0"/>
              <a:t>Connect instance to security group</a:t>
            </a:r>
          </a:p>
          <a:p>
            <a:r>
              <a:rPr lang="en-US" dirty="0" smtClean="0"/>
              <a:t>Save template to local disk, validate template, and launch.</a:t>
            </a:r>
          </a:p>
          <a:p>
            <a:r>
              <a:rPr lang="en-US" dirty="0" smtClean="0"/>
              <a:t>Go back to CloudFormation stacks and update stack with new AZ.</a:t>
            </a:r>
          </a:p>
          <a:p>
            <a:r>
              <a:rPr lang="en-US" dirty="0" smtClean="0"/>
              <a:t>Delete the stack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"Parameters": {</a:t>
            </a:r>
          </a:p>
          <a:p>
            <a:pPr marL="0" indent="0">
              <a:buNone/>
            </a:pPr>
            <a:r>
              <a:rPr lang="en-US" dirty="0"/>
              <a:t>    "EC2AvailabilityZone": {</a:t>
            </a:r>
          </a:p>
          <a:p>
            <a:pPr marL="0" indent="0">
              <a:buNone/>
            </a:pPr>
            <a:r>
              <a:rPr lang="en-US" dirty="0"/>
              <a:t>      "Description": "Select an availability zone.",</a:t>
            </a:r>
          </a:p>
          <a:p>
            <a:pPr marL="0" indent="0">
              <a:buNone/>
            </a:pPr>
            <a:r>
              <a:rPr lang="en-US" dirty="0"/>
              <a:t>      "Type": "AWS::EC2::</a:t>
            </a:r>
            <a:r>
              <a:rPr lang="en-US" dirty="0" err="1"/>
              <a:t>AvailabilityZone</a:t>
            </a:r>
            <a:r>
              <a:rPr lang="en-US" dirty="0"/>
              <a:t>::Name"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Type": "AWS::EC2::Instance",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AvailabilityZone</a:t>
            </a:r>
            <a:r>
              <a:rPr lang="en-US" dirty="0"/>
              <a:t>": {</a:t>
            </a:r>
          </a:p>
          <a:p>
            <a:pPr marL="0" indent="0">
              <a:buNone/>
            </a:pPr>
            <a:r>
              <a:rPr lang="en-US" dirty="0"/>
              <a:t>          "Ref": "EC2AvailabilityZone"</a:t>
            </a:r>
          </a:p>
          <a:p>
            <a:pPr marL="0" indent="0">
              <a:buNone/>
            </a:pPr>
            <a:r>
              <a:rPr lang="en-US" dirty="0"/>
              <a:t>        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": "t2.micro",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": "ami-6869aa05",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KeyName</a:t>
            </a:r>
            <a:r>
              <a:rPr lang="en-US" dirty="0"/>
              <a:t>": "seis665"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"Type": "AWS::EC2::</a:t>
            </a:r>
            <a:r>
              <a:rPr lang="en-US" dirty="0" err="1"/>
              <a:t>SecurityGroup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GroupDescription</a:t>
            </a:r>
            <a:r>
              <a:rPr lang="en-US" dirty="0"/>
              <a:t>": "Allow incoming web requests.",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SecurityGroupIngress</a:t>
            </a:r>
            <a:r>
              <a:rPr lang="en-US" dirty="0"/>
              <a:t>": [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},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</a:t>
            </a:r>
          </a:p>
          <a:p>
            <a:pPr marL="0" indent="0">
              <a:buNone/>
            </a:pPr>
            <a:r>
              <a:rPr lang="en-US" dirty="0"/>
              <a:t>        ]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4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dirty="0">
                <a:hlinkClick r:id="rId2"/>
              </a:rPr>
              <a:t>https://youtu.be/</a:t>
            </a:r>
            <a:r>
              <a:rPr lang="en-US" dirty="0" smtClean="0">
                <a:hlinkClick r:id="rId2"/>
              </a:rPr>
              <a:t>fVMlxJJNmyA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www.amazon.com</a:t>
            </a:r>
            <a:r>
              <a:rPr lang="en-US" dirty="0" smtClean="0">
                <a:hlinkClick r:id="rId3"/>
              </a:rPr>
              <a:t>/en/documentation/</a:t>
            </a:r>
            <a:r>
              <a:rPr lang="en-US" dirty="0" err="1" smtClean="0">
                <a:hlinkClick r:id="rId3"/>
              </a:rPr>
              <a:t>cloudformation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</a:t>
            </a:r>
            <a:r>
              <a:rPr lang="en-US" dirty="0" smtClean="0">
                <a:solidFill>
                  <a:schemeClr val="bg1"/>
                </a:solidFill>
              </a:rPr>
              <a:t>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</a:t>
            </a:r>
            <a:r>
              <a:rPr lang="en-US" dirty="0" smtClean="0"/>
              <a:t>infrastructure that is repeatable and testable.</a:t>
            </a:r>
          </a:p>
          <a:p>
            <a:endParaRPr lang="en-US" dirty="0" smtClean="0"/>
          </a:p>
          <a:p>
            <a:r>
              <a:rPr lang="en-US" dirty="0" smtClean="0"/>
              <a:t>Elimination of snowflakes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”We embrace change.”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4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approach to infrastructure automation based on practices from software development.</a:t>
            </a:r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</a:t>
            </a:r>
            <a:r>
              <a:rPr lang="en-US" dirty="0" smtClean="0"/>
              <a:t>builds.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Systems are </a:t>
            </a:r>
            <a:r>
              <a:rPr lang="en-US" dirty="0" smtClean="0"/>
              <a:t>disposable.</a:t>
            </a:r>
            <a:endParaRPr lang="en-US" dirty="0" smtClean="0"/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12882</TotalTime>
  <Words>3503</Words>
  <Application>Microsoft Macintosh PowerPoint</Application>
  <PresentationFormat>On-screen Show (4:3)</PresentationFormat>
  <Paragraphs>719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193</cp:revision>
  <dcterms:created xsi:type="dcterms:W3CDTF">2016-04-18T21:29:35Z</dcterms:created>
  <dcterms:modified xsi:type="dcterms:W3CDTF">2016-11-06T04:01:44Z</dcterms:modified>
</cp:coreProperties>
</file>